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ooper Hewitt Bold" charset="1" panose="00000000000000000000"/>
      <p:regular r:id="rId15"/>
    </p:embeddedFont>
    <p:embeddedFont>
      <p:font typeface="Cooper Hewitt" charset="1" panose="00000000000000000000"/>
      <p:regular r:id="rId16"/>
    </p:embeddedFont>
    <p:embeddedFont>
      <p:font typeface="DM Sans" charset="1" panose="00000000000000000000"/>
      <p:regular r:id="rId17"/>
    </p:embeddedFont>
    <p:embeddedFont>
      <p:font typeface="DM Sans Bold" charset="1" panose="00000000000000000000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Relationship Id="rId5" Target="../media/VAGY3AP7XGU.mp4" Type="http://schemas.openxmlformats.org/officeDocument/2006/relationships/video"/><Relationship Id="rId6" Target="../media/VAGY3AP7XGU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gif" Type="http://schemas.openxmlformats.org/officeDocument/2006/relationships/image"/><Relationship Id="rId7" Target="../media/image17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jpeg" Type="http://schemas.openxmlformats.org/officeDocument/2006/relationships/image"/><Relationship Id="rId5" Target="../media/VAGY2qgVk1Q.mp4" Type="http://schemas.openxmlformats.org/officeDocument/2006/relationships/video"/><Relationship Id="rId6" Target="../media/VAGY2qgVk1Q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0877" y="-422319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93594">
            <a:off x="11832535" y="2408674"/>
            <a:ext cx="5644470" cy="6171885"/>
          </a:xfrm>
          <a:custGeom>
            <a:avLst/>
            <a:gdLst/>
            <a:ahLst/>
            <a:cxnLst/>
            <a:rect r="r" b="b" t="t" l="l"/>
            <a:pathLst>
              <a:path h="6171885" w="5644470">
                <a:moveTo>
                  <a:pt x="0" y="0"/>
                </a:moveTo>
                <a:lnTo>
                  <a:pt x="5644469" y="0"/>
                </a:lnTo>
                <a:lnTo>
                  <a:pt x="5644469" y="6171885"/>
                </a:lnTo>
                <a:lnTo>
                  <a:pt x="0" y="6171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498726">
            <a:off x="-1076894" y="7571655"/>
            <a:ext cx="5259155" cy="5153971"/>
          </a:xfrm>
          <a:custGeom>
            <a:avLst/>
            <a:gdLst/>
            <a:ahLst/>
            <a:cxnLst/>
            <a:rect r="r" b="b" t="t" l="l"/>
            <a:pathLst>
              <a:path h="5153971" w="5259155">
                <a:moveTo>
                  <a:pt x="0" y="0"/>
                </a:moveTo>
                <a:lnTo>
                  <a:pt x="5259155" y="0"/>
                </a:lnTo>
                <a:lnTo>
                  <a:pt x="5259155" y="5153972"/>
                </a:lnTo>
                <a:lnTo>
                  <a:pt x="0" y="51539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8416" y="284655"/>
            <a:ext cx="16570884" cy="2246911"/>
            <a:chOff x="0" y="0"/>
            <a:chExt cx="22094512" cy="299588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0" y="508309"/>
              <a:ext cx="1514137" cy="1979264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09600" y="2589103"/>
            <a:ext cx="10764819" cy="239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API - ROLAGEM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9600" y="4196695"/>
            <a:ext cx="8626948" cy="208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10463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DE DADOS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9600" y="6249570"/>
            <a:ext cx="7793067" cy="280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Thiago Nunes e Jonatha Cortes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0384" y="2551113"/>
            <a:ext cx="5610468" cy="6246472"/>
          </a:xfrm>
          <a:custGeom>
            <a:avLst/>
            <a:gdLst/>
            <a:ahLst/>
            <a:cxnLst/>
            <a:rect r="r" b="b" t="t" l="l"/>
            <a:pathLst>
              <a:path h="6246472" w="5610468">
                <a:moveTo>
                  <a:pt x="0" y="0"/>
                </a:moveTo>
                <a:lnTo>
                  <a:pt x="5610467" y="0"/>
                </a:lnTo>
                <a:lnTo>
                  <a:pt x="5610467" y="6246472"/>
                </a:lnTo>
                <a:lnTo>
                  <a:pt x="0" y="624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8225" y="2074366"/>
            <a:ext cx="7072639" cy="128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64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OBJETIVO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3430842"/>
            <a:ext cx="7072639" cy="73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Criar uma aplicação de rolagem de dados para facilitar organização em jogos de RPG em grupo.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15801"/>
            <a:ext cx="8684479" cy="5128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4"/>
              </a:lnSpc>
            </a:pPr>
            <a:r>
              <a:rPr lang="en-US" sz="2452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Visão Geral do Sistema</a:t>
            </a:r>
          </a:p>
          <a:p>
            <a:pPr algn="just">
              <a:lnSpc>
                <a:spcPts val="3434"/>
              </a:lnSpc>
            </a:pPr>
          </a:p>
          <a:p>
            <a:pPr algn="just">
              <a:lnSpc>
                <a:spcPts val="3434"/>
              </a:lnSpc>
            </a:pPr>
          </a:p>
          <a:p>
            <a:pPr algn="just">
              <a:lnSpc>
                <a:spcPts val="3434"/>
              </a:lnSpc>
            </a:pPr>
            <a:r>
              <a:rPr lang="en-US" sz="2452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Conteúdo:</a:t>
            </a:r>
          </a:p>
          <a:p>
            <a:pPr algn="just" marL="529582" indent="-264791" lvl="1">
              <a:lnSpc>
                <a:spcPts val="3434"/>
              </a:lnSpc>
              <a:buFont typeface="Arial"/>
              <a:buChar char="•"/>
            </a:pPr>
            <a:r>
              <a:rPr lang="en-US" b="true" sz="2452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O sistema permite rolar dados com tipos e quantidades configuráveis.</a:t>
            </a:r>
          </a:p>
          <a:p>
            <a:pPr algn="just" marL="529582" indent="-264791" lvl="1">
              <a:lnSpc>
                <a:spcPts val="3434"/>
              </a:lnSpc>
              <a:buFont typeface="Arial"/>
              <a:buChar char="•"/>
            </a:pPr>
            <a:r>
              <a:rPr lang="en-US" b="true" sz="2452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Usuários podem se autenticar via Discord.</a:t>
            </a:r>
          </a:p>
          <a:p>
            <a:pPr algn="just" marL="529582" indent="-264791" lvl="1">
              <a:lnSpc>
                <a:spcPts val="3434"/>
              </a:lnSpc>
              <a:buFont typeface="Arial"/>
              <a:buChar char="•"/>
            </a:pPr>
            <a:r>
              <a:rPr lang="en-US" b="true" sz="2452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API REST gerencia as rolagens, dados personalizados e autenticação.</a:t>
            </a:r>
          </a:p>
          <a:p>
            <a:pPr algn="just" marL="529582" indent="-264791" lvl="1">
              <a:lnSpc>
                <a:spcPts val="3434"/>
              </a:lnSpc>
              <a:buFont typeface="Arial"/>
              <a:buChar char="•"/>
            </a:pPr>
            <a:r>
              <a:rPr lang="en-US" b="true" sz="2452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Integração com Webhook do Discord.</a:t>
            </a:r>
          </a:p>
          <a:p>
            <a:pPr algn="just" marL="529582" indent="-264791" lvl="1">
              <a:lnSpc>
                <a:spcPts val="3434"/>
              </a:lnSpc>
              <a:buFont typeface="Arial"/>
              <a:buChar char="•"/>
            </a:pPr>
            <a:r>
              <a:rPr lang="en-US" b="true" sz="2452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Histórico das rolagens dados realizadas salvas em banco de dados e servidor Discord.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8416" y="284655"/>
            <a:ext cx="16570884" cy="2246911"/>
            <a:chOff x="0" y="0"/>
            <a:chExt cx="22094512" cy="299588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508309"/>
              <a:ext cx="1514137" cy="197926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5045"/>
          <a:stretch>
            <a:fillRect/>
          </a:stretch>
        </p:blipFill>
        <p:spPr>
          <a:xfrm flipH="false" flipV="false" rot="0">
            <a:off x="1028700" y="1583420"/>
            <a:ext cx="15049523" cy="803825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773974" y="295313"/>
            <a:ext cx="10740052" cy="12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DEMONSTRAÇÃO </a:t>
            </a: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PRÁTICA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17206" y="8991600"/>
            <a:ext cx="742094" cy="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03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8305" y="918735"/>
            <a:ext cx="12356290" cy="7954362"/>
          </a:xfrm>
          <a:custGeom>
            <a:avLst/>
            <a:gdLst/>
            <a:ahLst/>
            <a:cxnLst/>
            <a:rect r="r" b="b" t="t" l="l"/>
            <a:pathLst>
              <a:path h="7954362" w="12356290">
                <a:moveTo>
                  <a:pt x="0" y="0"/>
                </a:moveTo>
                <a:lnTo>
                  <a:pt x="12356290" y="0"/>
                </a:lnTo>
                <a:lnTo>
                  <a:pt x="12356290" y="7954362"/>
                </a:lnTo>
                <a:lnTo>
                  <a:pt x="0" y="79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true" flipV="false" rot="0">
            <a:off x="6426833" y="92095"/>
            <a:ext cx="1117082" cy="82664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771525"/>
            <a:ext cx="3288296" cy="109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5484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53563" y="8991600"/>
            <a:ext cx="1005737" cy="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1050" y="2475333"/>
            <a:ext cx="3935703" cy="456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Página principal onde o usuário insere o tipo de dado e vê os resultados.</a:t>
            </a:r>
          </a:p>
          <a:p>
            <a:pPr algn="just">
              <a:lnSpc>
                <a:spcPts val="3014"/>
              </a:lnSpc>
            </a:pPr>
          </a:p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Integração com botões para rolagem e login pelo Discord.</a:t>
            </a:r>
          </a:p>
          <a:p>
            <a:pPr algn="just">
              <a:lnSpc>
                <a:spcPts val="3014"/>
              </a:lnSpc>
            </a:pPr>
          </a:p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Exibe informações do usuário autenticado, como nome e avatar.</a:t>
            </a:r>
          </a:p>
          <a:p>
            <a:pPr algn="just">
              <a:lnSpc>
                <a:spcPts val="301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9247" y="213154"/>
            <a:ext cx="5978044" cy="9860691"/>
          </a:xfrm>
          <a:custGeom>
            <a:avLst/>
            <a:gdLst/>
            <a:ahLst/>
            <a:cxnLst/>
            <a:rect r="r" b="b" t="t" l="l"/>
            <a:pathLst>
              <a:path h="9860691" w="5978044">
                <a:moveTo>
                  <a:pt x="0" y="0"/>
                </a:moveTo>
                <a:lnTo>
                  <a:pt x="5978044" y="0"/>
                </a:lnTo>
                <a:lnTo>
                  <a:pt x="5978044" y="9860692"/>
                </a:lnTo>
                <a:lnTo>
                  <a:pt x="0" y="9860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110563" y="6821901"/>
            <a:ext cx="1964150" cy="277812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05</a:t>
            </a:r>
          </a:p>
          <a:p>
            <a:pPr algn="r">
              <a:lnSpc>
                <a:spcPts val="21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2226" y="2580108"/>
            <a:ext cx="3865002" cy="456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Gerencia o login do usuário no Discord usando oAuth.</a:t>
            </a:r>
          </a:p>
          <a:p>
            <a:pPr algn="just">
              <a:lnSpc>
                <a:spcPts val="3014"/>
              </a:lnSpc>
            </a:pPr>
          </a:p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Obtém informações como nome, ID e avatar do usuário.</a:t>
            </a:r>
          </a:p>
          <a:p>
            <a:pPr algn="just">
              <a:lnSpc>
                <a:spcPts val="3014"/>
              </a:lnSpc>
            </a:pPr>
          </a:p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Retorna os dados para o frontend para personalizar a interface.</a:t>
            </a:r>
          </a:p>
          <a:p>
            <a:pPr algn="just">
              <a:lnSpc>
                <a:spcPts val="301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1525"/>
            <a:ext cx="3523968" cy="109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5484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CALLBACK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83354" y="855320"/>
            <a:ext cx="1233399" cy="1182521"/>
          </a:xfrm>
          <a:custGeom>
            <a:avLst/>
            <a:gdLst/>
            <a:ahLst/>
            <a:cxnLst/>
            <a:rect r="r" b="b" t="t" l="l"/>
            <a:pathLst>
              <a:path h="1182521" w="1233399">
                <a:moveTo>
                  <a:pt x="0" y="0"/>
                </a:moveTo>
                <a:lnTo>
                  <a:pt x="1233399" y="0"/>
                </a:lnTo>
                <a:lnTo>
                  <a:pt x="1233399" y="1182521"/>
                </a:lnTo>
                <a:lnTo>
                  <a:pt x="0" y="1182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29954" y="151164"/>
            <a:ext cx="9207521" cy="9603673"/>
          </a:xfrm>
          <a:custGeom>
            <a:avLst/>
            <a:gdLst/>
            <a:ahLst/>
            <a:cxnLst/>
            <a:rect r="r" b="b" t="t" l="l"/>
            <a:pathLst>
              <a:path h="9603673" w="9207521">
                <a:moveTo>
                  <a:pt x="0" y="0"/>
                </a:moveTo>
                <a:lnTo>
                  <a:pt x="9207521" y="0"/>
                </a:lnTo>
                <a:lnTo>
                  <a:pt x="9207521" y="9603672"/>
                </a:lnTo>
                <a:lnTo>
                  <a:pt x="0" y="9603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-1748861">
            <a:off x="16609652" y="134177"/>
            <a:ext cx="1652803" cy="42379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785633">
            <a:off x="448539" y="8338910"/>
            <a:ext cx="1273507" cy="326540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1751" y="2580108"/>
            <a:ext cx="3865002" cy="53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Recebe os parâmetros do dado via GET.</a:t>
            </a:r>
          </a:p>
          <a:p>
            <a:pPr algn="just">
              <a:lnSpc>
                <a:spcPts val="3014"/>
              </a:lnSpc>
            </a:pPr>
          </a:p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Valida o formato (ex.: 2d6 ou 1d20).</a:t>
            </a:r>
          </a:p>
          <a:p>
            <a:pPr algn="just">
              <a:lnSpc>
                <a:spcPts val="3014"/>
              </a:lnSpc>
            </a:pPr>
          </a:p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Realiza a rolagem e retorna os resultados em JSON para o frontend.</a:t>
            </a:r>
          </a:p>
          <a:p>
            <a:pPr algn="just">
              <a:lnSpc>
                <a:spcPts val="3014"/>
              </a:lnSpc>
            </a:pPr>
          </a:p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Essencial para o funcionamento central do programa.</a:t>
            </a:r>
          </a:p>
          <a:p>
            <a:pPr algn="just">
              <a:lnSpc>
                <a:spcPts val="301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71525"/>
            <a:ext cx="3288296" cy="109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5484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ROLAR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08752"/>
            <a:ext cx="1644148" cy="54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742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BACKEND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8305" y="918735"/>
            <a:ext cx="12356290" cy="7954362"/>
          </a:xfrm>
          <a:custGeom>
            <a:avLst/>
            <a:gdLst/>
            <a:ahLst/>
            <a:cxnLst/>
            <a:rect r="r" b="b" t="t" l="l"/>
            <a:pathLst>
              <a:path h="7954362" w="12356290">
                <a:moveTo>
                  <a:pt x="0" y="0"/>
                </a:moveTo>
                <a:lnTo>
                  <a:pt x="12356290" y="0"/>
                </a:lnTo>
                <a:lnTo>
                  <a:pt x="12356290" y="7954362"/>
                </a:lnTo>
                <a:lnTo>
                  <a:pt x="0" y="7954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834" r="0" b="-8834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2150" y="7826274"/>
            <a:ext cx="3124843" cy="209364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253563" y="8991600"/>
            <a:ext cx="1005737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1751" y="2475333"/>
            <a:ext cx="3865002" cy="5326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Função rolar(): Envia a entrada do usuário para o backend e exibe os resultados.</a:t>
            </a:r>
          </a:p>
          <a:p>
            <a:pPr algn="just">
              <a:lnSpc>
                <a:spcPts val="3014"/>
              </a:lnSpc>
            </a:pPr>
          </a:p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Função mostrarUsuario(): Busca dados do usuário no Discord e exibe na interface.</a:t>
            </a:r>
          </a:p>
          <a:p>
            <a:pPr algn="just">
              <a:lnSpc>
                <a:spcPts val="3014"/>
              </a:lnSpc>
            </a:pPr>
          </a:p>
          <a:p>
            <a:pPr algn="just" marL="464814" indent="-232407" lvl="1">
              <a:lnSpc>
                <a:spcPts val="3014"/>
              </a:lnSpc>
              <a:buFont typeface="Arial"/>
              <a:buChar char="•"/>
            </a:pPr>
            <a:r>
              <a:rPr lang="en-US" sz="2152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Comunicação direta com o servidor para atualizar a experiência do usuário.</a:t>
            </a:r>
          </a:p>
          <a:p>
            <a:pPr algn="just">
              <a:lnSpc>
                <a:spcPts val="301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1525"/>
            <a:ext cx="3288296" cy="109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8"/>
              </a:lnSpc>
            </a:pPr>
            <a:r>
              <a:rPr lang="en-US" sz="5484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SCRIPT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>
            <a:alphaModFix amt="75000"/>
          </a:blip>
          <a:srcRect l="0" t="21668" r="0" b="21668"/>
          <a:stretch>
            <a:fillRect/>
          </a:stretch>
        </p:blipFill>
        <p:spPr>
          <a:xfrm flipH="false" flipV="false" rot="0">
            <a:off x="0" y="-75425"/>
            <a:ext cx="18288000" cy="1036242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F4329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1185" y="4808374"/>
            <a:ext cx="16230287" cy="134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1"/>
              </a:lnSpc>
            </a:pPr>
            <a:r>
              <a:rPr lang="en-US" b="true" sz="7894">
                <a:solidFill>
                  <a:srgbClr val="F4329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Q&amp;A (PERGUNTAS E RESPOSTAS)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32331" y="2272011"/>
            <a:ext cx="5333790" cy="5742977"/>
          </a:xfrm>
          <a:custGeom>
            <a:avLst/>
            <a:gdLst/>
            <a:ahLst/>
            <a:cxnLst/>
            <a:rect r="r" b="b" t="t" l="l"/>
            <a:pathLst>
              <a:path h="5742977" w="5333790">
                <a:moveTo>
                  <a:pt x="0" y="0"/>
                </a:moveTo>
                <a:lnTo>
                  <a:pt x="5333790" y="0"/>
                </a:lnTo>
                <a:lnTo>
                  <a:pt x="5333790" y="5742978"/>
                </a:lnTo>
                <a:lnTo>
                  <a:pt x="0" y="5742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53563" y="8991600"/>
            <a:ext cx="1005737" cy="26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52121"/>
            <a:ext cx="9178346" cy="743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78"/>
              </a:lnSpc>
            </a:pPr>
            <a:r>
              <a:rPr lang="en-US" sz="2627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1.Por que usar oAuth com Discord?</a:t>
            </a:r>
          </a:p>
          <a:p>
            <a:pPr algn="just">
              <a:lnSpc>
                <a:spcPts val="3678"/>
              </a:lnSpc>
            </a:pPr>
            <a:r>
              <a:rPr lang="en-US" sz="262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Facilita a autenticação, garante segurança e personaliza a experiência.</a:t>
            </a:r>
          </a:p>
          <a:p>
            <a:pPr algn="just">
              <a:lnSpc>
                <a:spcPts val="3678"/>
              </a:lnSpc>
            </a:pPr>
          </a:p>
          <a:p>
            <a:pPr algn="just">
              <a:lnSpc>
                <a:spcPts val="3678"/>
              </a:lnSpc>
            </a:pPr>
            <a:r>
              <a:rPr lang="en-US" sz="2627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2.</a:t>
            </a:r>
            <a:r>
              <a:rPr lang="en-US" sz="2627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Por que JSON foi escolhido?</a:t>
            </a:r>
          </a:p>
          <a:p>
            <a:pPr algn="just">
              <a:lnSpc>
                <a:spcPts val="3678"/>
              </a:lnSpc>
            </a:pPr>
            <a:r>
              <a:rPr lang="en-US" sz="262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É leve, fácil de interpretar e amplamente usado para troca de dados entre servidor e cliente.</a:t>
            </a:r>
          </a:p>
          <a:p>
            <a:pPr algn="just">
              <a:lnSpc>
                <a:spcPts val="3678"/>
              </a:lnSpc>
            </a:pPr>
          </a:p>
          <a:p>
            <a:pPr algn="just">
              <a:lnSpc>
                <a:spcPts val="3678"/>
              </a:lnSpc>
            </a:pPr>
            <a:r>
              <a:rPr lang="en-US" sz="2627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3.</a:t>
            </a:r>
            <a:r>
              <a:rPr lang="en-US" sz="2627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Quais desafios técnicos foram enfrentados?</a:t>
            </a:r>
          </a:p>
          <a:p>
            <a:pPr algn="just">
              <a:lnSpc>
                <a:spcPts val="3678"/>
              </a:lnSpc>
            </a:pPr>
            <a:r>
              <a:rPr lang="en-US" sz="262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Configuração do oAuth com Discord e validação de entrada para os tipos de dados.</a:t>
            </a:r>
          </a:p>
          <a:p>
            <a:pPr algn="just">
              <a:lnSpc>
                <a:spcPts val="3678"/>
              </a:lnSpc>
            </a:pPr>
          </a:p>
          <a:p>
            <a:pPr algn="just">
              <a:lnSpc>
                <a:spcPts val="3678"/>
              </a:lnSpc>
            </a:pPr>
            <a:r>
              <a:rPr lang="en-US" sz="2627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4.</a:t>
            </a:r>
            <a:r>
              <a:rPr lang="en-US" sz="2627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Como a aplicação pode ser ampliada?</a:t>
            </a:r>
          </a:p>
          <a:p>
            <a:pPr algn="just">
              <a:lnSpc>
                <a:spcPts val="3678"/>
              </a:lnSpc>
            </a:pPr>
            <a:r>
              <a:rPr lang="en-US" sz="2627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Adicionando perfis salvos e suporte a dados personalizados.</a:t>
            </a:r>
          </a:p>
          <a:p>
            <a:pPr algn="just">
              <a:lnSpc>
                <a:spcPts val="367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34554" y="276504"/>
            <a:ext cx="16230287" cy="157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1"/>
              </a:lnSpc>
            </a:pPr>
            <a:r>
              <a:rPr lang="en-US" b="true" sz="7894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Q&amp;A (PERGUNTAS E RESPOSTAS)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DAGY2SViLoY</dc:identifier>
  <dcterms:modified xsi:type="dcterms:W3CDTF">2011-08-01T06:04:30Z</dcterms:modified>
  <cp:revision>1</cp:revision>
  <dc:title>rolagem de dados </dc:title>
</cp:coreProperties>
</file>